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768224" ContentType="image/png"/>
  <Default Extension="961062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6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f6311e6331.74768224"/>
  <Relationship Id="rId3" Type="http://schemas.openxmlformats.org/officeDocument/2006/relationships/image" Target="../media/logo_673cbf63330dc02.961062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76950"/>
          <a:chOff x="9525" y="9525"/>
          <a:chExt cx="9229725" cy="6076950"/>
        </a:xfrm>
      </p:grpSpPr>
      <p:pic>
        <p:nvPicPr>
          <p:cNvPr id="1" name="Echocardiographic Criteria for Diagnosis of Secondary Mitral Regurgitation" descr="Echocardiographic Criteria for Diagnosis of Secondary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81650" cy="5314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el K, Barker CM, Lindenfel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ic Criteria for Diagnosis of Secondary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2024-11-19T16:40:03Z</dcterms:created>
  <dcterms:modified xsi:type="dcterms:W3CDTF">2024-11-19T16:40:03Z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