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796088" ContentType="image/png"/>
  <Default Extension="897822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029bef3e41.54796088"/>
  <Relationship Id="rId3" Type="http://schemas.openxmlformats.org/officeDocument/2006/relationships/image" Target="../media/logo_673cc029d07b832.897822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Reduction in All-cause Mortality with Current Therapies for Heart Failure" descr="Reduction in All-cause Mortality with Current Therapies for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el K, Barker CM, Lindenfel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duction in All-cause Mortality with Current Therapies for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2024-11-19T16:43:21Z</dcterms:created>
  <dcterms:modified xsi:type="dcterms:W3CDTF">2024-11-19T16:43:21Z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