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20513" ContentType="image/png"/>
  <Default Extension="587958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ba1b7d1671.07720513"/>
  <Relationship Id="rId3" Type="http://schemas.openxmlformats.org/officeDocument/2006/relationships/image" Target="../media/logo_673cbba1c9fcc92.587958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00625"/>
          <a:chOff x="9525" y="9525"/>
          <a:chExt cx="9229725" cy="5000625"/>
        </a:xfrm>
      </p:grpSpPr>
      <p:pic>
        <p:nvPicPr>
          <p:cNvPr id="1" name="Clinical and Angiographic Characteristics that Satisfy the High-risk Criteria" descr="Clinical and Angiographic Characteristics that Satisfy the High-risk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34025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icolas J, Baber U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nd Angiographic Characteristics that Satisfy the High-risk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2024-11-19T16:24:01Z</dcterms:created>
  <dcterms:modified xsi:type="dcterms:W3CDTF">2024-11-19T16:24:01Z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