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819414" ContentType="image/png"/>
  <Default Extension="585966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cf97434a51.92819414"/>
  <Relationship Id="rId3" Type="http://schemas.openxmlformats.org/officeDocument/2006/relationships/image" Target="../media/logo_673cbcf98b69882.585966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finition of Primary Endpoint Bleeding Academic Research Consortium Bleeding Criteria" descr="Definition of Primary Endpoint Bleeding Academic Research Consortium Bleeding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38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colas J, Baber U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Primary Endpoint Bleeding Academic Research Consortium Bleeding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2024-11-19T16:29:45Z</dcterms:created>
  <dcterms:modified xsi:type="dcterms:W3CDTF">2024-11-19T16:29:45Z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