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080378" ContentType="image/png"/>
  <Default Extension="841113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32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95ac368231.06080378"/>
  <Relationship Id="rId3" Type="http://schemas.openxmlformats.org/officeDocument/2006/relationships/image" Target="../media/logo_673cc95adb6d642.841113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Kaplan–Meier Curves for the Primary and Secondary Outcomes" descr="Kaplan–Meier Curves for the Primary and Secondary Outc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3051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icolas J, Baber U, Mehr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aplan–Meier Curves for the Primary and Secondary Outc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0;14:e0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2024-11-19T17:22:34Z</dcterms:created>
  <dcterms:modified xsi:type="dcterms:W3CDTF">2024-11-19T17:22:34Z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