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202326" ContentType="image/png"/>
  <Default Extension="525662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1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1368b6e681.85202326"/>
  <Relationship Id="rId3" Type="http://schemas.openxmlformats.org/officeDocument/2006/relationships/image" Target="../media/logo_673cc136a217552.525662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33625"/>
          <a:chOff x="9525" y="9525"/>
          <a:chExt cx="9229725" cy="2333625"/>
        </a:xfrm>
      </p:grpSpPr>
      <p:pic>
        <p:nvPicPr>
          <p:cNvPr id="1" name="Comparison Between TWILIGHT and Other Randomized Trials" descr="Comparison Between TWILIGHT and Other Randomized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71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colas J, Baber U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Between TWILIGHT and Other Randomized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2024-11-19T16:47:50Z</dcterms:created>
  <dcterms:modified xsi:type="dcterms:W3CDTF">2024-11-19T16:47:50Z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