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439340" ContentType="image/png"/>
  <Default Extension="013826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01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d85afc5f71.67439340"/>
  <Relationship Id="rId3" Type="http://schemas.openxmlformats.org/officeDocument/2006/relationships/image" Target="../media/logo_673cbd85d029412.013826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29200"/>
          <a:chOff x="9525" y="9525"/>
          <a:chExt cx="9229725" cy="5029200"/>
        </a:xfrm>
      </p:grpSpPr>
      <p:pic>
        <p:nvPicPr>
          <p:cNvPr id="1" name="Network Meta-analysis to Determine" descr="Network Meta-analysis to Determin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48250" cy="4267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ung BMY, Fei Y, Tso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etwork Meta-analysis to Determin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2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15.1.PO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2024-11-19T16:32:05Z</dcterms:created>
  <dcterms:modified xsi:type="dcterms:W3CDTF">2024-11-19T16:32:05Z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