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453109" ContentType="image/png"/>
  <Default Extension="639146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1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d259a33451.15453109"/>
  <Relationship Id="rId3" Type="http://schemas.openxmlformats.org/officeDocument/2006/relationships/image" Target="../media/logo_673cbd25b042632.639146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24475"/>
          <a:chOff x="9525" y="9525"/>
          <a:chExt cx="9229725" cy="5324475"/>
        </a:xfrm>
      </p:grpSpPr>
      <p:pic>
        <p:nvPicPr>
          <p:cNvPr id="1" name="The Perilousness of Antidepressant Drugs" descr="The Perilousness of Antidepressant Drug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10150" cy="4562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negri A, Raeber L, Windecker S, Gencer B, Mach F, Rodondi N, Heg D, Nanchen D, Matter C, Luescher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Perilousness of Antidepressant Drug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2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15.1.PO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2024-11-19T16:30:29Z</dcterms:created>
  <dcterms:modified xsi:type="dcterms:W3CDTF">2024-11-19T16:30:29Z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