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820690" ContentType="image/png"/>
  <Default Extension="886099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4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c6be386421.29820690"/>
  <Relationship Id="rId3" Type="http://schemas.openxmlformats.org/officeDocument/2006/relationships/image" Target="../media/logo_673ccc6c091f902.886099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Adherence to Statin Therapy" descr="Adherence to Stati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24525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pheide J, Veit J, Ramadani H, Adam L, Papac L, Schindewolf M, Vonbank A, Baumgartner I, Drexe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herence to Stati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5.1.PO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2024-11-19T17:35:40Z</dcterms:created>
  <dcterms:modified xsi:type="dcterms:W3CDTF">2024-11-19T17:35:40Z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