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007620" ContentType="image/png"/>
  <Default Extension="057856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cd6bdabf81.72007620"/>
  <Relationship Id="rId3" Type="http://schemas.openxmlformats.org/officeDocument/2006/relationships/image" Target="../media/logo_673cbcd6dba2e22.057856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38800"/>
          <a:chOff x="9525" y="9525"/>
          <a:chExt cx="9229725" cy="5638800"/>
        </a:xfrm>
      </p:grpSpPr>
      <p:pic>
        <p:nvPicPr>
          <p:cNvPr id="1" name="Mechanisms of Cardiotoxicity Associated" descr="Mechanisms of Cardiotoxicity Associat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4876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uitbir J, Alshaikhali A, Panajatovic M, Abegg V, Paech F, Krähenbühl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s of Cardiotoxicity Associat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5.1.PO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2024-11-19T16:29:10Z</dcterms:created>
  <dcterms:modified xsi:type="dcterms:W3CDTF">2024-11-19T16:29:10Z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