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007432" ContentType="image/png"/>
  <Default Extension="326777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c725f6f71.45007432"/>
  <Relationship Id="rId3" Type="http://schemas.openxmlformats.org/officeDocument/2006/relationships/image" Target="../media/logo_673cbec73fdf322.326777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Mechanisms of Cardiotoxicity Associated" descr="Mechanisms of Cardiotoxicity Associa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91175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uitbir J, Alshaikhali A, Panajatovic M, Abegg V, Paech F, Krähenbüh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Cardiotoxicity Associat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5.1.PO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2024-11-19T16:37:27Z</dcterms:created>
  <dcterms:modified xsi:type="dcterms:W3CDTF">2024-11-19T16:37:27Z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