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071553" ContentType="image/png"/>
  <Default Extension="129207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3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b00b7b9971.27071553"/>
  <Relationship Id="rId3" Type="http://schemas.openxmlformats.org/officeDocument/2006/relationships/image" Target="../media/logo_673ccb00cd83902.129207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Mechanisms of Cardiotoxicity Associated" descr="Mechanisms of Cardiotoxicity Associ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91175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uitbir J, Alshaikhali A, Panajatovic M, Abegg V, Paech F, Krähenbüh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Cardiotoxicity Associa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2024-11-19T17:29:36Z</dcterms:created>
  <dcterms:modified xsi:type="dcterms:W3CDTF">2024-11-19T17:29:36Z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