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38400" ContentType="image/png"/>
  <Default Extension="565324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dc13c91b61.49138400"/>
  <Relationship Id="rId3" Type="http://schemas.openxmlformats.org/officeDocument/2006/relationships/image" Target="../media/logo_6737edc151a2242.565324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Why, When And How Should Clinicians Use Physiology In Patients With Acute Coronary Syndromes?" descr="Why, When And How Should Clinicians Use Physiology In Patients With Acute Coronary Syndromes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y, When And How Should Clinicians Use Physiology In Patients With Acute Coronary Syndromes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2024-11-16T00:56:33Z</dcterms:created>
  <dcterms:modified xsi:type="dcterms:W3CDTF">2024-11-16T00:56:33Z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