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787666" ContentType="image/png"/>
  <Default Extension="90885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60df98481.66787666"/>
  <Relationship Id="rId3" Type="http://schemas.openxmlformats.org/officeDocument/2006/relationships/image" Target="../media/logo_673cbd60e54d442.90885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62675"/>
          <a:chOff x="9525" y="9525"/>
          <a:chExt cx="9229725" cy="6162675"/>
        </a:xfrm>
      </p:grpSpPr>
      <p:pic>
        <p:nvPicPr>
          <p:cNvPr id="1" name="Chest X-ray Showing Diffuse Bilateral Pulmonary Opacities" descr="Chest X-ray Showing Diffuse Bilateral Pulmonary Opacit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5400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Trevino S, Yang E, Herlihy JP, Diaz-Gomez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st X-ray Showing Diffuse Bilateral Pulmonary Opacit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2024-11-19T16:31:28Z</dcterms:created>
  <dcterms:modified xsi:type="dcterms:W3CDTF">2024-11-19T16:31:28Z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