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87666" ContentType="image/png"/>
  <Default Extension="90885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60df98481.66787666"/>
  <Relationship Id="rId3" Type="http://schemas.openxmlformats.org/officeDocument/2006/relationships/image" Target="../media/logo_673cbd60e54d442.90885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Chest X-ray Showing Diffuse Bilateral Pulmonary Opacities" descr="Chest X-ray Showing Diffuse Bilateral Pulmonary Opac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st X-ray Showing Diffuse Bilateral Pulmonary Opac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2024-11-19T16:31:28Z</dcterms:created>
  <dcterms:modified xsi:type="dcterms:W3CDTF">2024-11-19T16:31:28Z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