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025908" ContentType="image/png"/>
  <Default Extension="28117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03edfdb331.69025908"/>
  <Relationship Id="rId3" Type="http://schemas.openxmlformats.org/officeDocument/2006/relationships/image" Target="../media/logo_673cd03f0c09802.28117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Transthoracic Echocardiography" descr="Transthoracic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revino S, Yang E, Herlihy JP, Diaz-Go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thoracic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2024-11-19T17:51:59Z</dcterms:created>
  <dcterms:modified xsi:type="dcterms:W3CDTF">2024-11-19T17:51:59Z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