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96040" ContentType="image/png"/>
  <Default Extension="91028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841976821.08996040"/>
  <Relationship Id="rId3" Type="http://schemas.openxmlformats.org/officeDocument/2006/relationships/image" Target="../media/logo_673cbd841f31262.91028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91175"/>
          <a:chOff x="9525" y="9525"/>
          <a:chExt cx="9229725" cy="5591175"/>
        </a:xfrm>
      </p:grpSpPr>
      <p:pic>
        <p:nvPicPr>
          <p:cNvPr id="1" name="Mitral Annulus Tissue Velocity in Prone Position" descr="Mitral Annulus Tissue Velocity in Prone 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829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revino S, Yang E, Herlihy JP, Diaz-Go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ral Annulus Tissue Velocity in Prone 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2024-11-19T16:32:04Z</dcterms:created>
  <dcterms:modified xsi:type="dcterms:W3CDTF">2024-11-19T16:32:04Z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