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2607424" ContentType="image/png"/>
  <Default Extension="8526556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04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be75eb83141.42607424"/>
  <Relationship Id="rId3" Type="http://schemas.openxmlformats.org/officeDocument/2006/relationships/image" Target="../media/logo_673cbe75f06ba42.8526556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57825"/>
          <a:chOff x="9525" y="9525"/>
          <a:chExt cx="9229725" cy="5457825"/>
        </a:xfrm>
      </p:grpSpPr>
      <p:pic>
        <p:nvPicPr>
          <p:cNvPr id="1" name="Right Lung Ultrasound Showing Pleural Thickening and B-lines" descr="Right Lung Ultrasound Showing Pleural Thickening and B-lin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86400" cy="4695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li AS, Trevino S, Yang E, Herlihy JP, Diaz-Gomez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ght Lung Ultrasound Showing Pleural Thickening and B-lin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12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2024-11-19T16:36:05Z</dcterms:created>
  <dcterms:modified xsi:type="dcterms:W3CDTF">2024-11-19T16:36:05Z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