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607424" ContentType="image/png"/>
  <Default Extension="852655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4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e75eb83141.42607424"/>
  <Relationship Id="rId3" Type="http://schemas.openxmlformats.org/officeDocument/2006/relationships/image" Target="../media/logo_673cbe75f06ba42.852655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Right Lung Ultrasound Showing Pleural Thickening and B-lines" descr="Right Lung Ultrasound Showing Pleural Thickening and B-l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86400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Trevino S, Yang E, Herlihy JP, Diaz-Gomez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ght Lung Ultrasound Showing Pleural Thickening and B-l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12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2024-11-19T16:36:05Z</dcterms:created>
  <dcterms:modified xsi:type="dcterms:W3CDTF">2024-11-19T16:36:05Z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