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3416807" ContentType="image/png"/>
  <Default Extension="1407576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96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b597776381.53416807"/>
  <Relationship Id="rId3" Type="http://schemas.openxmlformats.org/officeDocument/2006/relationships/image" Target="../media/logo_673cbb59924a722.1407576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191125"/>
          <a:chOff x="9525" y="9525"/>
          <a:chExt cx="9229725" cy="5191125"/>
        </a:xfrm>
      </p:grpSpPr>
      <p:pic>
        <p:nvPicPr>
          <p:cNvPr id="1" name="Left Lung Ultrasound Showing Pleural Thickening and B-lines" descr="Left Lung Ultrasound Showing Pleural Thickening and B-lin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67350" cy="4429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li AS, Trevino S, Yang E, Herlihy JP, Diaz-Gomez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ft Lung Ultrasound Showing Pleural Thickening and B-lin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2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0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2024-11-19T16:22:49Z</dcterms:created>
  <dcterms:modified xsi:type="dcterms:W3CDTF">2024-11-19T16:22:49Z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