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957195" ContentType="image/png"/>
  <Default Extension="941487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1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16ca84d761.80957195"/>
  <Relationship Id="rId3" Type="http://schemas.openxmlformats.org/officeDocument/2006/relationships/image" Target="../media/logo_673cc16cb670002.941487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Cardiovascular Benefits of New Antidiabetic Drug Classes" descr="Cardiovascular Benefits of New Antidiabetic Drug Class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76875" cy="4514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ung BMY, Fei Y, Tso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ovascular Benefits of New Antidiabetic Drug Clas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5.1.PO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2024-11-19T16:48:44Z</dcterms:created>
  <dcterms:modified xsi:type="dcterms:W3CDTF">2024-11-19T16:48:44Z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