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99719" ContentType="image/png"/>
  <Default Extension="092657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6b372ebd81.67099719"/>
  <Relationship Id="rId3" Type="http://schemas.openxmlformats.org/officeDocument/2006/relationships/image" Target="../media/logo_673ca6b38d3c982.092657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rdiovascular Benefits of New Antidiabetic Drug Classes" descr="Cardiovascular Benefits of New Antidiabetic Drug Clas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ung BMY, Fei Y, Tso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ovascular Benefits of New Antidiabetic Drug Clas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2024-11-19T14:54:43Z</dcterms:created>
  <dcterms:modified xsi:type="dcterms:W3CDTF">2024-11-19T14:54:43Z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