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4330479" ContentType="image/png"/>
  <Default Extension="5866427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383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7fb412d23b61.14330479"/>
  <Relationship Id="rId3" Type="http://schemas.openxmlformats.org/officeDocument/2006/relationships/image" Target="../media/logo_6737fb4151e4d42.5866427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Why, When And How Should Clinicians Use Physiology In Patients With Acute Coronary Syndromes?" descr="Why, When And How Should Clinicians Use Physiology In Patients With Acute Coronary Syndromes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5910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Why, When And How Should Clinicians Use Physiology In Patients With Acute Coronary Syndromes?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20;15:e0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2024-11-16T01:54:09Z</dcterms:created>
  <dcterms:modified xsi:type="dcterms:W3CDTF">2024-11-16T01:54:09Z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