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380046" ContentType="image/png"/>
  <Default Extension="8237802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05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919b251411.40380046"/>
  <Relationship Id="rId3" Type="http://schemas.openxmlformats.org/officeDocument/2006/relationships/image" Target="../media/logo_673da919bb03852.8237802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erfusion in Four Consecutive Cardiac Cycles" descr="Perfusion in Four Consecutive Cardiac Cycl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196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olentinis M, Le M, Nagel E, Puntmann V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rfusion in Four Consecutive Cardiac Cycl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5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2024-11-20T09:17:13Z</dcterms:created>
  <dcterms:modified xsi:type="dcterms:W3CDTF">2024-11-20T09:17:13Z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