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0160972" ContentType="image/png"/>
  <Default Extension="5260235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10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b234e24961.50160972"/>
  <Relationship Id="rId3" Type="http://schemas.openxmlformats.org/officeDocument/2006/relationships/image" Target="../media/logo_673dab235cdf352.5260235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19675"/>
          <a:chOff x="9525" y="9525"/>
          <a:chExt cx="9229725" cy="5019675"/>
        </a:xfrm>
      </p:grpSpPr>
      <p:pic>
        <p:nvPicPr>
          <p:cNvPr id="1" name="Non-infarcted Myocardium and its Relation" descr="Non-infarcted Myocardium and its Re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57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lentinis M, Le M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n-infarcted Myocardium and its Re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2024-11-20T09:25:55Z</dcterms:created>
  <dcterms:modified xsi:type="dcterms:W3CDTF">2024-11-20T09:25:55Z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