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346366" ContentType="image/png"/>
  <Default Extension="002927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7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3702df331.20346366"/>
  <Relationship Id="rId3" Type="http://schemas.openxmlformats.org/officeDocument/2006/relationships/image" Target="../media/logo_673daa37084ae22.002927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Kaplan-Meier Curves for Native T1 Values and All-cause Mortality" descr="Kaplan-Meier Curves for Native T1 Values and All-cause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lentinis M, Le M, Nagel E, Puntmann V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-Meier Curves for Native T1 Values and All-cause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2024-11-20T09:21:59Z</dcterms:created>
  <dcterms:modified xsi:type="dcterms:W3CDTF">2024-11-20T09:21:59Z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