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601981" ContentType="image/png"/>
  <Default Extension="799210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17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dd0e8c5111.80601981"/>
  <Relationship Id="rId3" Type="http://schemas.openxmlformats.org/officeDocument/2006/relationships/image" Target="../media/logo_673dadd10b91942.799210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ngulation of Branch Vessel Entry to Aorta" descr="Angulation of Branch Vessel Entry to Aort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720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awson K, Jones TL, Kearney KE, McCabe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gulation of Branch Vessel Entry to Aor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2024-11-20T09:37:21Z</dcterms:created>
  <dcterms:modified xsi:type="dcterms:W3CDTF">2024-11-20T09:37:21Z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