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526057" ContentType="image/png"/>
  <Default Extension="1767317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14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cdcdcd5a51.43526057"/>
  <Relationship Id="rId3" Type="http://schemas.openxmlformats.org/officeDocument/2006/relationships/image" Target="../media/logo_673dacdd0211012.1767317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Anatomic Landmarks of the Upper Extremity" descr="Anatomic Landmarks of the Upper Extrem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4673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awson K, Jones TL, Kearney KE, McCabe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natomic Landmarks of the Upper Extrem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07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2024-11-20T09:33:17Z</dcterms:created>
  <dcterms:modified xsi:type="dcterms:W3CDTF">2024-11-20T09:33:17Z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