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075647" ContentType="image/png"/>
  <Default Extension="423300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6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992ef46571.58075647"/>
  <Relationship Id="rId3" Type="http://schemas.openxmlformats.org/officeDocument/2006/relationships/image" Target="../media/logo_673da99314fbe02.423300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luoroscopic Images from Percutaneous Axillary Transcatheter Aortic Valve Replacement" descr="Fluoroscopic Images from Percutaneous Axillary Transcatheter Aortic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619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wson K, Jones TL, Kearney KE, McCabe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oroscopic Images from Percutaneous Axillary Transcatheter Aortic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2024-11-20T09:19:15Z</dcterms:created>
  <dcterms:modified xsi:type="dcterms:W3CDTF">2024-11-20T09:19:15Z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