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svg" ContentType="image/svg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  <Default Extension="61460492" ContentType="image/png"/>
  <Default Extension="10467137" ContentType="image/png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9144000" cy="6858000" type="screen4x3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presProps" Target="presProps.xml"/>
  <Relationship Id="rId5" Type="http://schemas.openxmlformats.org/officeDocument/2006/relationships/viewProps" Target="viewProps.xml"/>
  <Relationship Id="rId6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21110334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image_673da86d6da6c71.61460492"/>
  <Relationship Id="rId3" Type="http://schemas.openxmlformats.org/officeDocument/2006/relationships/image" Target="../media/logo_673da86d89f2812.10467137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9525" y="9525"/>
          <a:ext cx="9229725" cy="6477000"/>
          <a:chOff x="9525" y="9525"/>
          <a:chExt cx="9229725" cy="6477000"/>
        </a:xfrm>
      </p:grpSpPr>
      <p:pic>
        <p:nvPicPr>
          <p:cNvPr id="1" name="Ultrasound Imaging of the Axillary Artery" descr="Ultrasound Imaging of the Axillary Artery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762000"/>
            <a:ext cx="3200400" cy="5715000"/>
          </a:xfrm>
          <a:prstGeom prst="rect">
            <a:avLst/>
          </a:prstGeom>
          <a:noFill/>
        </p:spPr>
      </p:pic>
      <p:pic>
        <p:nvPicPr>
          <p:cNvPr id="2" name="logo" descr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7600" y="9525"/>
            <a:ext cx="1666875" cy="61912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" y="9525"/>
            <a:ext cx="57150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Dawson K, Jones TL, Kearney KE, McCabe JM]]></a:t>
            </a:r>
          </a:p>
        </p:txBody>
      </p:sp>
      <p:sp>
        <p:nvSpPr>
          <p:cNvPr id="4" name=""/>
          <p:cNvSpPr txBox="1"/>
          <p:nvPr/>
        </p:nvSpPr>
        <p:spPr>
          <a:xfrm>
            <a:off x="9525" y="190500"/>
            <a:ext cx="92202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Ultrasound Imaging of the Axillary Artery]]></a:t>
            </a:r>
          </a:p>
        </p:txBody>
      </p:sp>
      <p:sp>
        <p:nvSpPr>
          <p:cNvPr id="5" name=""/>
          <p:cNvSpPr txBox="1"/>
          <p:nvPr/>
        </p:nvSpPr>
        <p:spPr>
          <a:xfrm>
            <a:off x="9525" y="371475"/>
            <a:ext cx="92202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Citation: Interventional Cardiology Review 2020;15:e07.]]></a:t>
            </a:r>
          </a:p>
        </p:txBody>
      </p:sp>
      <p:sp>
        <p:nvSpPr>
          <p:cNvPr id="6" name=""/>
          <p:cNvSpPr txBox="1"/>
          <p:nvPr/>
        </p:nvSpPr>
        <p:spPr>
          <a:xfrm>
            <a:off x="9525" y="542925"/>
            <a:ext cx="92202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https://doi.org/10.15420/icr.2019.22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66">
  <a:themeElements>
    <a:clrScheme name="Theme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66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66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1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2024-11-20T09:14:21Z</dcterms:created>
  <dcterms:modified xsi:type="dcterms:W3CDTF">2024-11-20T09:14:21Z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