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481414" ContentType="image/png"/>
  <Default Extension="530437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3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c92b73e201.66481414"/>
  <Relationship Id="rId3" Type="http://schemas.openxmlformats.org/officeDocument/2006/relationships/image" Target="../media/logo_673dac92bde0532.530437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00750"/>
          <a:chOff x="9525" y="9525"/>
          <a:chExt cx="9229725" cy="6000750"/>
        </a:xfrm>
      </p:grpSpPr>
      <p:pic>
        <p:nvPicPr>
          <p:cNvPr id="1" name="Fluoroscopic Image of Occlusive Thrombus" descr="Fluoroscopic Image of Occlusive Thrombu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00675" cy="5238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wson K, Jones TL, Kearney KE, McCabe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uoroscopic Image of Occlusive Thromb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2024-11-20T09:32:02Z</dcterms:created>
  <dcterms:modified xsi:type="dcterms:W3CDTF">2024-11-20T09:32:02Z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