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532296" ContentType="image/png"/>
  <Default Extension="084822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16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d8ee889951.02532296"/>
  <Relationship Id="rId3" Type="http://schemas.openxmlformats.org/officeDocument/2006/relationships/image" Target="../media/logo_673dad8f07e3352.084822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picardial and Endocardial Lesions of the Convergent Procedure" descr="Epicardial and Endocardial Lesions of the Convergent Proced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053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ts K, Kiser A, Makati K, Sood N, DeLurgio D, Greenberg Y, Yang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picardial and Endocardial Lesions of the Convergent Proced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2):88–9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2024-11-20T09:36:15Z</dcterms:created>
  <dcterms:modified xsi:type="dcterms:W3CDTF">2024-11-20T09:36:15Z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