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7745109" ContentType="image/png"/>
  <Default Extension="1107687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1014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a7b49191151.57745109"/>
  <Relationship Id="rId3" Type="http://schemas.openxmlformats.org/officeDocument/2006/relationships/image" Target="../media/logo_673da7b4a587592.1107687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334125"/>
          <a:chOff x="9525" y="9525"/>
          <a:chExt cx="9229725" cy="6334125"/>
        </a:xfrm>
      </p:grpSpPr>
      <p:pic>
        <p:nvPicPr>
          <p:cNvPr id="1" name="Table 2: Convergent Procedure Complications" descr="Table 2: Convergent Procedure Complicat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553075" cy="55721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ats K, Kiser A, Makati K, Sood N, DeLurgio D, Greenberg Y, Yang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Convergent Procedure Complicat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2):88–9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2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3">
  <a:themeElements>
    <a:clrScheme name="Theme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2024-11-20T09:11:16Z</dcterms:created>
  <dcterms:modified xsi:type="dcterms:W3CDTF">2024-11-20T09:11:16Z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