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597010" ContentType="image/png"/>
  <Default Extension="953176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4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f8e6b1c71.31597010"/>
  <Relationship Id="rId3" Type="http://schemas.openxmlformats.org/officeDocument/2006/relationships/image" Target="../media/logo_673dacf90b47e42.953176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96025"/>
          <a:chOff x="9525" y="9525"/>
          <a:chExt cx="9229725" cy="6296025"/>
        </a:xfrm>
      </p:grpSpPr>
      <p:pic>
        <p:nvPicPr>
          <p:cNvPr id="1" name="Evolution of the Convergent Procedure" descr="Evolution of the Convergent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53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s K, Kiser A, Makati K, Sood N, DeLurgio D, Greenberg Y, Yang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the Convergent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88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2024-11-20T09:33:45Z</dcterms:created>
  <dcterms:modified xsi:type="dcterms:W3CDTF">2024-11-20T09:33:45Z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