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330889" ContentType="image/png"/>
  <Default Extension="713079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835c954e91.47330889"/>
  <Relationship Id="rId3" Type="http://schemas.openxmlformats.org/officeDocument/2006/relationships/image" Target="../media/logo_673da835e0db592.713079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Transabdominal and Subxiphoid Approaches" descr="Transabdominal and Subxiphoid Approach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s K, Kiser A, Makati K, Sood N, DeLurgio D, Greenberg Y, Yang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abdominal and Subxiphoid Approach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88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2024-11-20T09:13:25Z</dcterms:created>
  <dcterms:modified xsi:type="dcterms:W3CDTF">2024-11-20T09:13:25Z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