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006374" ContentType="image/png"/>
  <Default Extension="214624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8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a461fb4371.56006374"/>
  <Relationship Id="rId3" Type="http://schemas.openxmlformats.org/officeDocument/2006/relationships/image" Target="../media/logo_673daa46387ee52.214624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76975"/>
          <a:chOff x="9525" y="9525"/>
          <a:chExt cx="9229725" cy="6276975"/>
        </a:xfrm>
      </p:grpSpPr>
      <p:pic>
        <p:nvPicPr>
          <p:cNvPr id="1" name="AtriClip Application to Electrically and Mechanically Isolate the Appendage" descr="AtriClip Application to Electrically and Mechanically Isolate the Append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514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ts K, Kiser A, Makati K, Sood N, DeLurgio D, Greenberg Y, Yang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Clip Application to Electrically and Mechanically Isolate the Appendag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88–9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2024-11-20T09:22:14Z</dcterms:created>
  <dcterms:modified xsi:type="dcterms:W3CDTF">2024-11-20T09:22:14Z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