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591229" ContentType="image/png"/>
  <Default Extension="770838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cb88bac121.64591229"/>
  <Relationship Id="rId3" Type="http://schemas.openxmlformats.org/officeDocument/2006/relationships/image" Target="../media/logo_673dacb8a1ce732.770838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305675"/>
          <a:chOff x="9525" y="9525"/>
          <a:chExt cx="9229725" cy="7305675"/>
        </a:xfrm>
      </p:grpSpPr>
      <p:pic>
        <p:nvPicPr>
          <p:cNvPr id="1" name="Studies Comparing Clinical Characteristics" descr="Studies Comparing Clinical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543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one RA, Iannaccone G, Meucci MC, Gurgoglione F, Niccol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Comparing Clinical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2024-11-20T09:32:40Z</dcterms:created>
  <dcterms:modified xsi:type="dcterms:W3CDTF">2024-11-20T09:32:40Z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