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567575" ContentType="image/png"/>
  <Default Extension="415056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16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dafb7baa21.57567575"/>
  <Relationship Id="rId3" Type="http://schemas.openxmlformats.org/officeDocument/2006/relationships/image" Target="../media/logo_673dadafcb44a12.415056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67250"/>
          <a:chOff x="9525" y="9525"/>
          <a:chExt cx="9229725" cy="4667250"/>
        </a:xfrm>
      </p:grpSpPr>
      <p:pic>
        <p:nvPicPr>
          <p:cNvPr id="1" name="Mechanisms Underlying the Occurrence" descr="Mechanisms Underlying the Occurren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905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ntone RA, Iannaccone G, Meucci MC, Gurgoglione F, Niccoli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chanisms Underlying the Occurren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5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2024-11-20T09:36:47Z</dcterms:created>
  <dcterms:modified xsi:type="dcterms:W3CDTF">2024-11-20T09:36:47Z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