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787836" ContentType="image/png"/>
  <Default Extension="506528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d7b770c61.81787836"/>
  <Relationship Id="rId3" Type="http://schemas.openxmlformats.org/officeDocument/2006/relationships/image" Target="../media/logo_673dadd7c75a512.506528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Baseline Characteristics of Extracorporeal Membrane Oxygenation Cohort" descr="Baseline Characteristics of Extracorporeal Membrane Oxygenation Coho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ng Y, Rali AS, Inchaustegui C, Alakbarli J, Chatterjee S, Herlihy JP, George J, Shafii A, Nair A, Simp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Characteristics of Extracorporeal Membrane Oxygenation Coho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2024-11-20T09:37:27Z</dcterms:created>
  <dcterms:modified xsi:type="dcterms:W3CDTF">2024-11-20T09:37:27Z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