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20190" ContentType="image/png"/>
  <Default Extension="874201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cf69981481.90920190"/>
  <Relationship Id="rId3" Type="http://schemas.openxmlformats.org/officeDocument/2006/relationships/image" Target="../media/logo_673dacf6a360502.874201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ime to Hospitalisation, Pulmonary Status and Therapeutics Prior to the Initiation of ECMO" descr="Time to Hospitalisation, Pulmonary Status and Therapeutics Prior to the Initiation of ECM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81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g Y, Rali AS, Inchaustegui C, Alakbarli J, Chatterjee S, Herlihy JP, George J, Shafii A, Nair A, Simp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me to Hospitalisation, Pulmonary Status and Therapeutics Prior to the Initiation of EC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2024-11-20T09:33:42Z</dcterms:created>
  <dcterms:modified xsi:type="dcterms:W3CDTF">2024-11-20T09:33:42Z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