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22894" ContentType="image/png"/>
  <Default Extension="804172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324c79f61.14422894"/>
  <Relationship Id="rId3" Type="http://schemas.openxmlformats.org/officeDocument/2006/relationships/image" Target="../media/logo_673dad325e68d32.804172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Patient Outcomes" descr="Patient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Y, Rali AS, Inchaustegui C, Alakbarli J, Chatterjee S, Herlihy JP, George J, Shafii A, Nair A, Simp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2024-11-20T09:34:42Z</dcterms:created>
  <dcterms:modified xsi:type="dcterms:W3CDTF">2024-11-20T09:34:42Z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