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6160150" ContentType="image/png"/>
  <Default Extension="2257885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115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ad312426411.86160150"/>
  <Relationship Id="rId3" Type="http://schemas.openxmlformats.org/officeDocument/2006/relationships/image" Target="../media/logo_673dad313442772.2257885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114675"/>
          <a:chOff x="9525" y="9525"/>
          <a:chExt cx="9229725" cy="3114675"/>
        </a:xfrm>
      </p:grpSpPr>
      <p:pic>
        <p:nvPicPr>
          <p:cNvPr id="1" name="Change in Prognostic Scoring Systems for Survivors" descr="Change in Prognostic Scoring Systems for Survivor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962525" cy="2352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ang Y, Rali AS, Inchaustegui C, Alakbarli J, Chatterjee S, Herlihy JP, George J, Shafii A, Nair A, Simpson 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ange in Prognostic Scoring Systems for Survivor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0;6:e1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0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2024-11-20T09:34:41Z</dcterms:created>
  <dcterms:modified xsi:type="dcterms:W3CDTF">2024-11-20T09:34:41Z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