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8322902" ContentType="image/png"/>
  <Default Extension="952102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08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a974f3fb61.18322902"/>
  <Relationship Id="rId3" Type="http://schemas.openxmlformats.org/officeDocument/2006/relationships/image" Target="../media/logo_673daa97614fe42.952102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62425"/>
          <a:chOff x="9525" y="9525"/>
          <a:chExt cx="9229725" cy="4162425"/>
        </a:xfrm>
      </p:grpSpPr>
      <p:pic>
        <p:nvPicPr>
          <p:cNvPr id="1" name="Reported Prevalence of Minor Allele Frequencies by Ancestry" descr="Reported Prevalence of Minor Allele Frequencies by Ancest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67350" cy="3400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ng GSw, Tan DS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ported Prevalence of Minor Allele Frequencies by Ancest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5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2024-11-20T09:23:35Z</dcterms:created>
  <dcterms:modified xsi:type="dcterms:W3CDTF">2024-11-20T09:23:35Z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