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803442" ContentType="image/png"/>
  <Default Extension="052630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4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ce6a11d421.77803442"/>
  <Relationship Id="rId3" Type="http://schemas.openxmlformats.org/officeDocument/2006/relationships/image" Target="../media/logo_673dace6ae3c882.052630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29100"/>
          <a:chOff x="9525" y="9525"/>
          <a:chExt cx="9229725" cy="4229100"/>
        </a:xfrm>
      </p:grpSpPr>
      <p:pic>
        <p:nvPicPr>
          <p:cNvPr id="1" name="Genotypic Variants and Warfarin Maintenance" descr="Genotypic Variants and Warfarin Maintenan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3467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g GSw, Tan DS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notypic Variants and Warfarin Maintenan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5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2024-11-20T09:33:26Z</dcterms:created>
  <dcterms:modified xsi:type="dcterms:W3CDTF">2024-11-20T09:33:26Z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