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878587" ContentType="image/png"/>
  <Default Extension="433939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d7513b921.91878587"/>
  <Relationship Id="rId3" Type="http://schemas.openxmlformats.org/officeDocument/2006/relationships/image" Target="../media/logo_673da9d75414762.433939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The Hybrid Chronic Total Occlusion Algorithm" descr="The Hybrid Chronic Total Occlusion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Hybrid Chronic Total Occlusion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2024-11-20T09:20:23Z</dcterms:created>
  <dcterms:modified xsi:type="dcterms:W3CDTF">2024-11-20T09:20:23Z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