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878587" ContentType="image/png"/>
  <Default Extension="433939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6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9d7513b921.91878587"/>
  <Relationship Id="rId3" Type="http://schemas.openxmlformats.org/officeDocument/2006/relationships/image" Target="../media/logo_673da9d75414762.433939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76775"/>
          <a:chOff x="9525" y="9525"/>
          <a:chExt cx="9229725" cy="4676775"/>
        </a:xfrm>
      </p:grpSpPr>
      <p:pic>
        <p:nvPicPr>
          <p:cNvPr id="1" name="The Hybrid Chronic Total Occlusion Algorithm" descr="The Hybrid Chronic Total Occlusion Algori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14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eaney C, Walsh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Hybrid Chronic Total Occlusion Algori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2024-11-20T09:20:23Z</dcterms:created>
  <dcterms:modified xsi:type="dcterms:W3CDTF">2024-11-20T09:20:23Z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