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87970" ContentType="image/png"/>
  <Default Extension="081823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ccd585961.59487970"/>
  <Relationship Id="rId3" Type="http://schemas.openxmlformats.org/officeDocument/2006/relationships/image" Target="../media/logo_673da8ccea95c42.081823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Use of Intravascular Ultrasound to Resolve Proximal Cap Ambiguity" descr="Use of Intravascular Ultrasound to Resolve Proximal Cap Ambigu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ane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Intravascular Ultrasound to Resolve Proximal Cap Ambigu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2024-11-20T09:15:56Z</dcterms:created>
  <dcterms:modified xsi:type="dcterms:W3CDTF">2024-11-20T09:15:56Z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