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551704" ContentType="image/png"/>
  <Default Extension="682608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01adf7921.35551704"/>
  <Relationship Id="rId3" Type="http://schemas.openxmlformats.org/officeDocument/2006/relationships/image" Target="../media/logo_673dac01c35bf12.682608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monly Used Guidewires for Chronic Total" descr="Commonly Used Guidewires for Chronic Tot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ly Used Guidewires for Chronic Tot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2024-11-20T09:29:37Z</dcterms:created>
  <dcterms:modified xsi:type="dcterms:W3CDTF">2024-11-20T09:29:37Z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