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685245" ContentType="image/png"/>
  <Default Extension="6695455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09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aee0ce3861.03685245"/>
  <Relationship Id="rId3" Type="http://schemas.openxmlformats.org/officeDocument/2006/relationships/image" Target="../media/logo_673daaee23fc422.6695455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91200"/>
          <a:chOff x="9525" y="9525"/>
          <a:chExt cx="9229725" cy="5791200"/>
        </a:xfrm>
      </p:grpSpPr>
      <p:pic>
        <p:nvPicPr>
          <p:cNvPr id="1" name="Stingray LP Balloon" descr="Stingray LP Ballo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029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reaney C, Walsh S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ingray LP Ballo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0;15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2024-11-20T09:25:02Z</dcterms:created>
  <dcterms:modified xsi:type="dcterms:W3CDTF">2024-11-20T09:25:02Z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