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393335" ContentType="image/png"/>
  <Default Extension="010326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01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79d1f21141.86393335"/>
  <Relationship Id="rId3" Type="http://schemas.openxmlformats.org/officeDocument/2006/relationships/image" Target="../media/logo_673da79d33b4282.010326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ReCross Device" descr="ReCross Devi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911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reaney C, Walsh S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Cross Devi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2024-11-20T09:10:53Z</dcterms:created>
  <dcterms:modified xsi:type="dcterms:W3CDTF">2024-11-20T09:10:53Z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