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28964" ContentType="image/png"/>
  <Default Extension="28945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a384d1661.83928964"/>
  <Relationship Id="rId3" Type="http://schemas.openxmlformats.org/officeDocument/2006/relationships/image" Target="../media/logo_673daaa399b2f92.28945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lloon-assisted Subintimal Entry" descr="Balloon-assisted Subintimal Ent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ane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loon-assisted Subintimal Ent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2024-11-20T09:23:47Z</dcterms:created>
  <dcterms:modified xsi:type="dcterms:W3CDTF">2024-11-20T09:23:47Z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