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2471641" ContentType="image/png"/>
  <Default Extension="1277396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109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aaafcb4fa91.22471641"/>
  <Relationship Id="rId3" Type="http://schemas.openxmlformats.org/officeDocument/2006/relationships/image" Target="../media/logo_673daaafe120e52.1277396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29025"/>
          <a:chOff x="9525" y="9525"/>
          <a:chExt cx="9229725" cy="3629025"/>
        </a:xfrm>
      </p:grpSpPr>
      <p:pic>
        <p:nvPicPr>
          <p:cNvPr id="1" name="2D Ultrasound Image of the Right Axillary Vein and Artery in Short-Axis View" descr="2D Ultrasound Image of the Right Axillary Vein and Artery in Short-Axis View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2743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gliari AP, Kochi AN, Mastella B, Saadi RP, Ferrari AdL, Dussin LH, de Moura L, Martins MR, Keller Saadi E, Polanczyk C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2D Ultrasound Image of the Right Axillary Vein and Artery in Short-Axis View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2):78–8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1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2024-11-20T09:23:59Z</dcterms:created>
  <dcterms:modified xsi:type="dcterms:W3CDTF">2024-11-20T09:23:59Z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