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333950" ContentType="image/png"/>
  <Default Extension="360283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b528a0171.18333950"/>
  <Relationship Id="rId3" Type="http://schemas.openxmlformats.org/officeDocument/2006/relationships/image" Target="../media/logo_673da8b53f39d42.360283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Long-Axis Ultrasound-guided Axillary Vein Puncture" descr="Long-Axis Ultrasound-guided Axillary Vein Pun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238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gliari AP, Kochi AN, Mastella B, Saadi RP, Ferrari AdL, Dussin LH, de Moura L, Martins MR, Keller Saadi E, Polanczyk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Axis Ultrasound-guided Axillary Vein Pun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78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2024-11-20T09:15:33Z</dcterms:created>
  <dcterms:modified xsi:type="dcterms:W3CDTF">2024-11-20T09:15:33Z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